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69" r:id="rId4"/>
    <p:sldId id="268" r:id="rId5"/>
    <p:sldId id="267" r:id="rId6"/>
    <p:sldId id="287" r:id="rId7"/>
    <p:sldId id="266" r:id="rId8"/>
    <p:sldId id="289" r:id="rId9"/>
    <p:sldId id="290" r:id="rId10"/>
    <p:sldId id="265" r:id="rId11"/>
    <p:sldId id="288" r:id="rId12"/>
    <p:sldId id="279" r:id="rId13"/>
    <p:sldId id="278" r:id="rId14"/>
    <p:sldId id="277" r:id="rId15"/>
    <p:sldId id="273" r:id="rId16"/>
    <p:sldId id="272" r:id="rId17"/>
    <p:sldId id="298" r:id="rId18"/>
    <p:sldId id="264" r:id="rId19"/>
    <p:sldId id="281" r:id="rId20"/>
    <p:sldId id="280" r:id="rId21"/>
    <p:sldId id="299" r:id="rId22"/>
    <p:sldId id="301" r:id="rId23"/>
    <p:sldId id="306" r:id="rId24"/>
    <p:sldId id="300" r:id="rId25"/>
    <p:sldId id="30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76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75FD-FCD4-4732-9E58-E1C4E979563F}" type="datetimeFigureOut">
              <a:rPr lang="ru-RU" smtClean="0"/>
              <a:t>13.08.2024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C4336-1797-44DE-8A03-20BE9290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709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75FD-FCD4-4732-9E58-E1C4E979563F}" type="datetimeFigureOut">
              <a:rPr lang="ru-RU" smtClean="0"/>
              <a:t>13.08.2024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C4336-1797-44DE-8A03-20BE9290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434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75FD-FCD4-4732-9E58-E1C4E979563F}" type="datetimeFigureOut">
              <a:rPr lang="ru-RU" smtClean="0"/>
              <a:t>13.08.2024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C4336-1797-44DE-8A03-20BE9290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528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75FD-FCD4-4732-9E58-E1C4E979563F}" type="datetimeFigureOut">
              <a:rPr lang="ru-RU" smtClean="0"/>
              <a:t>13.08.2024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C4336-1797-44DE-8A03-20BE9290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94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75FD-FCD4-4732-9E58-E1C4E979563F}" type="datetimeFigureOut">
              <a:rPr lang="ru-RU" smtClean="0"/>
              <a:t>13.08.2024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C4336-1797-44DE-8A03-20BE9290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192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75FD-FCD4-4732-9E58-E1C4E979563F}" type="datetimeFigureOut">
              <a:rPr lang="ru-RU" smtClean="0"/>
              <a:t>13.08.2024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C4336-1797-44DE-8A03-20BE9290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463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75FD-FCD4-4732-9E58-E1C4E979563F}" type="datetimeFigureOut">
              <a:rPr lang="ru-RU" smtClean="0"/>
              <a:t>13.08.2024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C4336-1797-44DE-8A03-20BE9290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945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75FD-FCD4-4732-9E58-E1C4E979563F}" type="datetimeFigureOut">
              <a:rPr lang="ru-RU" smtClean="0"/>
              <a:t>13.08.2024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C4336-1797-44DE-8A03-20BE9290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76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75FD-FCD4-4732-9E58-E1C4E979563F}" type="datetimeFigureOut">
              <a:rPr lang="ru-RU" smtClean="0"/>
              <a:t>13.08.2024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C4336-1797-44DE-8A03-20BE9290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59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75FD-FCD4-4732-9E58-E1C4E979563F}" type="datetimeFigureOut">
              <a:rPr lang="ru-RU" smtClean="0"/>
              <a:t>13.08.2024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C4336-1797-44DE-8A03-20BE9290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333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75FD-FCD4-4732-9E58-E1C4E979563F}" type="datetimeFigureOut">
              <a:rPr lang="ru-RU" smtClean="0"/>
              <a:t>13.08.2024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C4336-1797-44DE-8A03-20BE9290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171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975FD-FCD4-4732-9E58-E1C4E979563F}" type="datetimeFigureOut">
              <a:rPr lang="ru-RU" smtClean="0"/>
              <a:t>13.08.2024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C4336-1797-44DE-8A03-20BE9290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503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public205418818?z=photo-205418818_457244628/wall-205418818_1196" TargetMode="External"/><Relationship Id="rId3" Type="http://schemas.microsoft.com/office/2007/relationships/hdphoto" Target="../media/hdphoto1.wdp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hdphoto" Target="../media/hdphoto1.wdp"/><Relationship Id="rId7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hyperlink" Target="https://vk.com/public205418818?z=photo-205418818_457243320/wall-205418818_686" TargetMode="External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microsoft.com/office/2007/relationships/hdphoto" Target="../media/hdphoto1.wdp"/><Relationship Id="rId7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public205418818?w=wall-205418818_1505" TargetMode="External"/><Relationship Id="rId3" Type="http://schemas.microsoft.com/office/2007/relationships/hdphoto" Target="../media/hdphoto1.wdp"/><Relationship Id="rId7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k.com/public205418818" TargetMode="External"/><Relationship Id="rId5" Type="http://schemas.openxmlformats.org/officeDocument/2006/relationships/image" Target="../media/image44.png"/><Relationship Id="rId10" Type="http://schemas.openxmlformats.org/officeDocument/2006/relationships/hyperlink" Target="https://vk.com/public205418818?z=photo-205418818_457244956/wall-205418818_1350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microsoft.com/office/2007/relationships/hdphoto" Target="../media/hdphoto1.wdp"/><Relationship Id="rId7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k.com/public205418818?z=photo-205418818_457245014/wall-205418818_1374" TargetMode="External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microsoft.com/office/2007/relationships/hdphoto" Target="../media/hdphoto1.wdp"/><Relationship Id="rId7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microsoft.com/office/2007/relationships/hdphoto" Target="../media/hdphoto3.wdp"/><Relationship Id="rId5" Type="http://schemas.openxmlformats.org/officeDocument/2006/relationships/hyperlink" Target="https://vk.com/public205418818?z=photo-205418818_457244837/wall-205418818_1295" TargetMode="External"/><Relationship Id="rId10" Type="http://schemas.openxmlformats.org/officeDocument/2006/relationships/image" Target="../media/image54.png"/><Relationship Id="rId4" Type="http://schemas.openxmlformats.org/officeDocument/2006/relationships/image" Target="../media/image3.png"/><Relationship Id="rId9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microsoft.com/office/2007/relationships/hdphoto" Target="../media/hdphoto1.wdp"/><Relationship Id="rId7" Type="http://schemas.openxmlformats.org/officeDocument/2006/relationships/image" Target="../media/image5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k.com/public205418818?z=photo-205418818_457244738/wall-205418818_1258" TargetMode="External"/><Relationship Id="rId5" Type="http://schemas.openxmlformats.org/officeDocument/2006/relationships/image" Target="../media/image55.jpeg"/><Relationship Id="rId4" Type="http://schemas.openxmlformats.org/officeDocument/2006/relationships/image" Target="../media/image3.png"/><Relationship Id="rId9" Type="http://schemas.openxmlformats.org/officeDocument/2006/relationships/hyperlink" Target="https://vk.com/public205418818?z=photo-205418818_457244638/wall-205418818_1194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hdphoto" Target="../media/hdphoto1.wdp"/><Relationship Id="rId7" Type="http://schemas.openxmlformats.org/officeDocument/2006/relationships/image" Target="../media/image6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k.com/public205418818?z=photo-205418818_457243656/wall-205418818_783" TargetMode="External"/><Relationship Id="rId5" Type="http://schemas.openxmlformats.org/officeDocument/2006/relationships/image" Target="../media/image59.jpeg"/><Relationship Id="rId10" Type="http://schemas.openxmlformats.org/officeDocument/2006/relationships/hyperlink" Target="https://vk.com/public205418818?z=photo-205418818_457243247/wall-205418818_641" TargetMode="External"/><Relationship Id="rId4" Type="http://schemas.openxmlformats.org/officeDocument/2006/relationships/image" Target="../media/image58.jpeg"/><Relationship Id="rId9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public205418818?z=photo-205418818_457243812/wall-205418818_832" TargetMode="External"/><Relationship Id="rId3" Type="http://schemas.microsoft.com/office/2007/relationships/hdphoto" Target="../media/hdphoto1.wdp"/><Relationship Id="rId7" Type="http://schemas.openxmlformats.org/officeDocument/2006/relationships/image" Target="../media/image6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k.com/public205418818?z=photo-205418818_457244458/album-205418818_00/rev" TargetMode="External"/><Relationship Id="rId5" Type="http://schemas.openxmlformats.org/officeDocument/2006/relationships/image" Target="../media/image62.jpeg"/><Relationship Id="rId10" Type="http://schemas.openxmlformats.org/officeDocument/2006/relationships/hyperlink" Target="https://vk.com/public205418818?z=photo-205418818_457243411/wall-205418818_728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public205418818?z=photo-205418818_457243377/wall-205418818_720" TargetMode="External"/><Relationship Id="rId3" Type="http://schemas.microsoft.com/office/2007/relationships/hdphoto" Target="../media/hdphoto1.wdp"/><Relationship Id="rId7" Type="http://schemas.openxmlformats.org/officeDocument/2006/relationships/image" Target="../media/image6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hyperlink" Target="https://vk.com/public205418818?z=photo-205418818_457243765/wall-205418818_811" TargetMode="External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microsoft.com/office/2007/relationships/hdphoto" Target="../media/hdphoto1.wdp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hyperlink" Target="https://vk.com/public205418818?z=photo-205418818_457243452/wall-205418818_744" TargetMode="External"/><Relationship Id="rId10" Type="http://schemas.openxmlformats.org/officeDocument/2006/relationships/hyperlink" Target="https://vk.com/public205418818?w=wall-205418818_802" TargetMode="External"/><Relationship Id="rId4" Type="http://schemas.openxmlformats.org/officeDocument/2006/relationships/image" Target="../media/image67.jpeg"/><Relationship Id="rId9" Type="http://schemas.openxmlformats.org/officeDocument/2006/relationships/image" Target="../media/image70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13" Type="http://schemas.openxmlformats.org/officeDocument/2006/relationships/hyperlink" Target="https://vk.com/public205418818?z=photo-205418818_457243457/wall-205418818_745" TargetMode="External"/><Relationship Id="rId3" Type="http://schemas.microsoft.com/office/2007/relationships/hdphoto" Target="../media/hdphoto1.wdp"/><Relationship Id="rId7" Type="http://schemas.openxmlformats.org/officeDocument/2006/relationships/hyperlink" Target="https://vk.com/public205418818?z=photo-205418818_457243860/wall-205418818_851" TargetMode="External"/><Relationship Id="rId12" Type="http://schemas.openxmlformats.org/officeDocument/2006/relationships/image" Target="../media/image7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k.com/public205418818?z=photo-205418818_457244273/wall-205418818_963" TargetMode="External"/><Relationship Id="rId11" Type="http://schemas.openxmlformats.org/officeDocument/2006/relationships/image" Target="../media/image76.jpeg"/><Relationship Id="rId5" Type="http://schemas.openxmlformats.org/officeDocument/2006/relationships/image" Target="../media/image72.jpeg"/><Relationship Id="rId15" Type="http://schemas.openxmlformats.org/officeDocument/2006/relationships/image" Target="../media/image78.jpeg"/><Relationship Id="rId10" Type="http://schemas.openxmlformats.org/officeDocument/2006/relationships/image" Target="../media/image75.jpeg"/><Relationship Id="rId4" Type="http://schemas.openxmlformats.org/officeDocument/2006/relationships/image" Target="../media/image71.png"/><Relationship Id="rId9" Type="http://schemas.openxmlformats.org/officeDocument/2006/relationships/image" Target="../media/image74.jpeg"/><Relationship Id="rId1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microsoft.com/office/2007/relationships/hdphoto" Target="../media/hdphoto1.wdp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k.com/public205418818?z=photo-205418818_457243103/wall-205418818_600" TargetMode="Externa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13" Type="http://schemas.openxmlformats.org/officeDocument/2006/relationships/image" Target="../media/image90.png"/><Relationship Id="rId3" Type="http://schemas.microsoft.com/office/2007/relationships/hdphoto" Target="../media/hdphoto1.wdp"/><Relationship Id="rId7" Type="http://schemas.openxmlformats.org/officeDocument/2006/relationships/image" Target="../media/image84.jpeg"/><Relationship Id="rId12" Type="http://schemas.openxmlformats.org/officeDocument/2006/relationships/image" Target="../media/image8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11" Type="http://schemas.openxmlformats.org/officeDocument/2006/relationships/image" Target="../media/image88.jpeg"/><Relationship Id="rId5" Type="http://schemas.openxmlformats.org/officeDocument/2006/relationships/image" Target="../media/image82.jpeg"/><Relationship Id="rId15" Type="http://schemas.openxmlformats.org/officeDocument/2006/relationships/image" Target="../media/image92.jpeg"/><Relationship Id="rId10" Type="http://schemas.openxmlformats.org/officeDocument/2006/relationships/image" Target="../media/image87.jpeg"/><Relationship Id="rId4" Type="http://schemas.openxmlformats.org/officeDocument/2006/relationships/image" Target="../media/image3.png"/><Relationship Id="rId9" Type="http://schemas.openxmlformats.org/officeDocument/2006/relationships/image" Target="../media/image86.jpeg"/><Relationship Id="rId14" Type="http://schemas.openxmlformats.org/officeDocument/2006/relationships/image" Target="../media/image9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jpeg"/><Relationship Id="rId3" Type="http://schemas.microsoft.com/office/2007/relationships/hdphoto" Target="../media/hdphoto1.wdp"/><Relationship Id="rId7" Type="http://schemas.openxmlformats.org/officeDocument/2006/relationships/image" Target="../media/image95.png"/><Relationship Id="rId12" Type="http://schemas.openxmlformats.org/officeDocument/2006/relationships/image" Target="../media/image10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openxmlformats.org/officeDocument/2006/relationships/image" Target="../media/image99.jpeg"/><Relationship Id="rId5" Type="http://schemas.openxmlformats.org/officeDocument/2006/relationships/image" Target="../media/image93.png"/><Relationship Id="rId15" Type="http://schemas.openxmlformats.org/officeDocument/2006/relationships/image" Target="../media/image103.jpeg"/><Relationship Id="rId10" Type="http://schemas.openxmlformats.org/officeDocument/2006/relationships/image" Target="../media/image98.png"/><Relationship Id="rId4" Type="http://schemas.openxmlformats.org/officeDocument/2006/relationships/image" Target="../media/image3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k.com/public205418818?z=photo-205418818_457244946/wall-205418818_1347" TargetMode="External"/><Relationship Id="rId5" Type="http://schemas.openxmlformats.org/officeDocument/2006/relationships/image" Target="../media/image10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hyperlink" Target="https://vk.com/public205418818?z=photo-205418818_457240429/album-205418818_00/rev" TargetMode="External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9.jpeg"/><Relationship Id="rId5" Type="http://schemas.openxmlformats.org/officeDocument/2006/relationships/image" Target="../media/image5.png"/><Relationship Id="rId10" Type="http://schemas.openxmlformats.org/officeDocument/2006/relationships/image" Target="../media/image8.jpeg"/><Relationship Id="rId4" Type="http://schemas.openxmlformats.org/officeDocument/2006/relationships/image" Target="../media/image3.png"/><Relationship Id="rId9" Type="http://schemas.openxmlformats.org/officeDocument/2006/relationships/image" Target="../media/image7.jpeg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microsoft.com/office/2007/relationships/hdphoto" Target="../media/hdphoto9.wdp"/><Relationship Id="rId3" Type="http://schemas.microsoft.com/office/2007/relationships/hdphoto" Target="../media/hdphoto1.wdp"/><Relationship Id="rId7" Type="http://schemas.microsoft.com/office/2007/relationships/hdphoto" Target="../media/hdphoto6.wdp"/><Relationship Id="rId12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microsoft.com/office/2007/relationships/hdphoto" Target="../media/hdphoto8.wdp"/><Relationship Id="rId5" Type="http://schemas.microsoft.com/office/2007/relationships/hdphoto" Target="../media/hdphoto5.wdp"/><Relationship Id="rId15" Type="http://schemas.microsoft.com/office/2007/relationships/hdphoto" Target="../media/hdphoto10.wdp"/><Relationship Id="rId10" Type="http://schemas.openxmlformats.org/officeDocument/2006/relationships/image" Target="../media/image14.jpeg"/><Relationship Id="rId4" Type="http://schemas.openxmlformats.org/officeDocument/2006/relationships/image" Target="../media/image11.jpeg"/><Relationship Id="rId9" Type="http://schemas.microsoft.com/office/2007/relationships/hdphoto" Target="../media/hdphoto7.wdp"/><Relationship Id="rId1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hyperlink" Target="https://edu.tatar.ru/nkamsk/raduga/page4062517.htm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public205418818?z=photo-205418818_457244293/wall-205418818_972" TargetMode="External"/><Relationship Id="rId3" Type="http://schemas.microsoft.com/office/2007/relationships/hdphoto" Target="../media/hdphoto1.wdp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10" Type="http://schemas.openxmlformats.org/officeDocument/2006/relationships/hyperlink" Target="https://vk.com/public205418818?z=photo-205418818_457243120/album-205418818_00/rev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public205418818?z=photo-205418818_457244186/wall-205418818_924" TargetMode="External"/><Relationship Id="rId3" Type="http://schemas.microsoft.com/office/2007/relationships/hdphoto" Target="../media/hdphoto1.wdp"/><Relationship Id="rId7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hdphoto" Target="../media/hdphoto1.wdp"/><Relationship Id="rId7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3814" y="2296489"/>
            <a:ext cx="6502534" cy="430602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132419" y="235285"/>
            <a:ext cx="78516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rebuchet MS" pitchFamily="34" charset="0"/>
                <a:cs typeface="Times New Roman" panose="02020603050405020304" pitchFamily="18" charset="0"/>
              </a:rPr>
              <a:t>Деятельность первичной ветеранской организации муниципального бюджетного учреждения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rebuchet MS" pitchFamily="34" charset="0"/>
                <a:cs typeface="Times New Roman" panose="02020603050405020304" pitchFamily="18" charset="0"/>
              </a:rPr>
              <a:t>дополнительного образования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rebuchet MS" pitchFamily="34" charset="0"/>
                <a:cs typeface="Times New Roman" panose="02020603050405020304" pitchFamily="18" charset="0"/>
              </a:rPr>
              <a:t>Центр детского творчества «Радуга»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rebuchet MS" pitchFamily="34" charset="0"/>
                <a:cs typeface="Times New Roman" panose="02020603050405020304" pitchFamily="18" charset="0"/>
              </a:rPr>
              <a:t>Нижнекамского муниципального района 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rebuchet MS" pitchFamily="34" charset="0"/>
                <a:cs typeface="Times New Roman" panose="02020603050405020304" pitchFamily="18" charset="0"/>
              </a:rPr>
              <a:t>Республики Татарстан за 2023-2024 учебный год</a:t>
            </a:r>
          </a:p>
          <a:p>
            <a:pPr algn="ctr"/>
            <a:endParaRPr lang="ru-RU" sz="2400" b="1" dirty="0" smtClean="0">
              <a:solidFill>
                <a:schemeClr val="bg1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240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2950" y="3609753"/>
            <a:ext cx="3601392" cy="30805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005" y="504328"/>
            <a:ext cx="3565281" cy="29930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7291" y="559688"/>
            <a:ext cx="3555873" cy="26669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7291" y="3281954"/>
            <a:ext cx="3647475" cy="281404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152876" y="6151360"/>
            <a:ext cx="51355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8"/>
              </a:rPr>
              <a:t>https://</a:t>
            </a:r>
            <a:r>
              <a:rPr lang="en-US" sz="1400" dirty="0" smtClean="0">
                <a:hlinkClick r:id="rId8"/>
              </a:rPr>
              <a:t>vk.com/public205418818?z=photo-205418818_457244628%2Fwall-205418818_1196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-144379" y="29872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Наши спортивные достижения</a:t>
            </a:r>
          </a:p>
        </p:txBody>
      </p:sp>
    </p:spTree>
    <p:extLst>
      <p:ext uri="{BB962C8B-B14F-4D97-AF65-F5344CB8AC3E}">
        <p14:creationId xmlns:p14="http://schemas.microsoft.com/office/powerpoint/2010/main" val="2459316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14338" name="Picture 2" descr="https://sun9-51.userapi.com/impg/1khWF4vmTJmSYKNM-6PMP_DGyIkzc3imlHPvnQ/FABPSGKEX9o.jpg?size=1727x1137&amp;quality=95&amp;sign=13e6d682116f36d4db14237e140fd388&amp;type=album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0399" y="3684537"/>
            <a:ext cx="3978165" cy="261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9200" y="584196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vk.com/public205418818?z=photo-205418818_457243320%2Fwall-205418818_686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4340" name="Picture 4" descr="https://sun9-56.userapi.com/impg/jE79AtE0l9c34KPsV4lPw6IfS-qH4JZt0l_9Zw/29sEsfH3cmY.jpg?size=963x1639&amp;quality=95&amp;sign=99b55e0ccf1597363c70bf04091a5931&amp;type=album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0043" y="491537"/>
            <a:ext cx="3146235" cy="535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sun9-15.userapi.com/impg/K1dtGt4HO2LnAwSBexybhXLLp0l4TmWyfNBQOQ/imwHtlEbRuo.jpg?size=1600x1200&amp;quality=95&amp;sign=cbce9970751b8e18376e84d8a9a1148f&amp;type=album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5662" y="504329"/>
            <a:ext cx="4007640" cy="300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540043" y="29872"/>
            <a:ext cx="7459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Все на кросс за позитивным настроением</a:t>
            </a:r>
          </a:p>
        </p:txBody>
      </p:sp>
    </p:spTree>
    <p:extLst>
      <p:ext uri="{BB962C8B-B14F-4D97-AF65-F5344CB8AC3E}">
        <p14:creationId xmlns:p14="http://schemas.microsoft.com/office/powerpoint/2010/main" val="2887300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3410" y="2405657"/>
            <a:ext cx="3108964" cy="41323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6529" y="2426027"/>
            <a:ext cx="2996600" cy="4112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035" y="2405657"/>
            <a:ext cx="2324459" cy="41323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8023" y="256989"/>
            <a:ext cx="2016103" cy="20062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5868" y="238398"/>
            <a:ext cx="2586506" cy="194594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6192" y="1302784"/>
            <a:ext cx="3195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Выборы - 2024</a:t>
            </a:r>
          </a:p>
        </p:txBody>
      </p:sp>
      <p:pic>
        <p:nvPicPr>
          <p:cNvPr id="10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340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3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1733" y="3698570"/>
            <a:ext cx="4050088" cy="25887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4866" y="6284381"/>
            <a:ext cx="2640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hlinkClick r:id="rId6"/>
              </a:rPr>
              <a:t>https://</a:t>
            </a:r>
            <a:r>
              <a:rPr lang="en-US" sz="1400" dirty="0" smtClean="0">
                <a:hlinkClick r:id="rId6"/>
              </a:rPr>
              <a:t>vk.com/public205418818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973" y="1328836"/>
            <a:ext cx="4196417" cy="33808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4866" y="597660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8"/>
              </a:rPr>
              <a:t>https://</a:t>
            </a:r>
            <a:r>
              <a:rPr lang="en-US" sz="1400" dirty="0" smtClean="0">
                <a:hlinkClick r:id="rId8"/>
              </a:rPr>
              <a:t>vk.com/public205418818?w=wall-205418818_1505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2050" name="Picture 2" descr="https://sun9-79.userapi.com/impg/eot3ZqUr51zn0fnRxyptFv4lGTgflM7orAR2KQ/kvMVtG9TvV4.jpg?size=1600x1200&amp;quality=95&amp;sign=f6425652341b92bee28a25fed0d6ae73&amp;type=album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36362" y="933195"/>
            <a:ext cx="4075458" cy="260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19379" y="203219"/>
            <a:ext cx="75780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«Проснулся утром-убери свою планету!» </a:t>
            </a:r>
          </a:p>
          <a:p>
            <a:pPr algn="ctr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(средники, субботники, «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Э</a:t>
            </a:r>
            <a:r>
              <a:rPr lang="ru-RU" sz="1600" b="1" dirty="0" err="1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ковесна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3404" y="5345663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10"/>
              </a:rPr>
              <a:t>https://</a:t>
            </a:r>
            <a:r>
              <a:rPr lang="en-US" sz="1400" dirty="0" smtClean="0">
                <a:hlinkClick r:id="rId10"/>
              </a:rPr>
              <a:t>vk.com/public205418818?z=photo-205418818_457244956%2Fwall-205418818_1350</a:t>
            </a:r>
            <a:r>
              <a:rPr lang="ru-RU" sz="1400" dirty="0" smtClean="0"/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56082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3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866" y="1711325"/>
            <a:ext cx="4782464" cy="33881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4866" y="6347272"/>
            <a:ext cx="83739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6"/>
              </a:rPr>
              <a:t>https://</a:t>
            </a:r>
            <a:r>
              <a:rPr lang="en-US" sz="1400" dirty="0" smtClean="0">
                <a:hlinkClick r:id="rId6"/>
              </a:rPr>
              <a:t>vk.com/public205418818?z=photo-205418818_457245014%2Fwall-205418818_1374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9358" y="228812"/>
            <a:ext cx="3729346" cy="30408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19379" y="203219"/>
            <a:ext cx="42226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Фестиваль 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семейных традиций 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«Человек семьёй крепок!»</a:t>
            </a:r>
            <a:endParaRPr lang="ru-RU" sz="1600" b="1" dirty="0" smtClean="0">
              <a:solidFill>
                <a:schemeClr val="accent4">
                  <a:lumMod val="50000"/>
                </a:schemeClr>
              </a:solidFill>
              <a:latin typeface="Trebuchet MS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866" y="6023181"/>
            <a:ext cx="114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rebuchet MS" pitchFamily="34" charset="0"/>
                <a:cs typeface="Times New Roman" panose="02020603050405020304" pitchFamily="18" charset="0"/>
              </a:rPr>
              <a:t>Ссылка: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un9-4.userapi.com/impg/GQAibJPg-JRJODuULQj8ppaHFxXPE3FKahQg5g/QCahqQgBpi8.jpg?size=1936x1487&amp;quality=95&amp;sign=0b00001d199bf0ef0d4119e335a8837f&amp;type=album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29358" y="3322373"/>
            <a:ext cx="3705070" cy="300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892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3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4866" y="6388713"/>
            <a:ext cx="75882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5"/>
              </a:rPr>
              <a:t>https://</a:t>
            </a:r>
            <a:r>
              <a:rPr lang="en-US" sz="1400" dirty="0" smtClean="0">
                <a:hlinkClick r:id="rId5"/>
              </a:rPr>
              <a:t>vk.com/public205418818?z=photo-205418818_457244837%2Fwall-205418818_1295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4348" y="664884"/>
            <a:ext cx="3126321" cy="25635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6131" y="4025078"/>
            <a:ext cx="2984886" cy="2338390"/>
          </a:xfrm>
          <a:prstGeom prst="rect">
            <a:avLst/>
          </a:prstGeom>
        </p:spPr>
      </p:pic>
      <p:pic>
        <p:nvPicPr>
          <p:cNvPr id="1026" name="Picture 2" descr="https://sun9-76.userapi.com/impg/P78pzvDHEzoVFRCAJzIIMug6XnlI_EClymeaog/HEVPVGGqVzg.jpg?size=1600x1200&amp;quality=95&amp;sign=3e435ae69f7084ab29f427e2197f6135&amp;type=album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0565" y="2118279"/>
            <a:ext cx="2423874" cy="181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80.userapi.com/impg/6YWJtRDiIV0DerbN36sv0ABZt6Fn94BSTnaGog/8SdrOpHSqdY.jpg?size=1600x1200&amp;quality=95&amp;sign=4c8b9ab94f8f716dd5a497101b8e3089&amp;type=album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4348" y="3333693"/>
            <a:ext cx="3126321" cy="2893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19379" y="203219"/>
            <a:ext cx="7514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«Хочу – творю, а хочу- вытворяю!»</a:t>
            </a:r>
            <a:endParaRPr lang="ru-RU" sz="1600" b="1" dirty="0" smtClean="0">
              <a:solidFill>
                <a:schemeClr val="accent4">
                  <a:lumMod val="50000"/>
                </a:schemeClr>
              </a:solidFill>
              <a:latin typeface="Trebuchet MS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9379" y="640951"/>
            <a:ext cx="438793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-apple-system"/>
              </a:rPr>
              <a:t>Муниципальный этап республиканского конкурса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"Ветераны - хранители национальных культур и традиций народов Республики Татарстан в 2024 году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"</a:t>
            </a:r>
            <a:endParaRPr lang="ru-RU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4060" y="2097062"/>
            <a:ext cx="2300827" cy="25109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54060" y="4975161"/>
            <a:ext cx="2327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rebuchet MS" pitchFamily="34" charset="0"/>
              </a:rPr>
              <a:t>Викторова </a:t>
            </a:r>
          </a:p>
          <a:p>
            <a:pPr algn="ctr"/>
            <a:r>
              <a:rPr lang="ru-RU" sz="1400" b="1" dirty="0" smtClean="0">
                <a:latin typeface="Trebuchet MS" pitchFamily="34" charset="0"/>
              </a:rPr>
              <a:t>Татьяна Николаевна </a:t>
            </a:r>
          </a:p>
        </p:txBody>
      </p:sp>
    </p:spTree>
    <p:extLst>
      <p:ext uri="{BB962C8B-B14F-4D97-AF65-F5344CB8AC3E}">
        <p14:creationId xmlns:p14="http://schemas.microsoft.com/office/powerpoint/2010/main" val="624275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3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sun9-64.userapi.com/impg/Sh8_MUXetmfW8lhgk620Zz72pSLNuEzwgEyldQ/XtCrH8jc9x8.jpg?size=2560x1920&amp;quality=95&amp;sign=d4bbdcfbee52f3e9d18f8c656dadfaaa&amp;type=album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6572" y="679071"/>
            <a:ext cx="4472524" cy="335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2529" y="5064602"/>
            <a:ext cx="6521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vk.com/public205418818?z=photo-205418818_457244738%2Fwall-205418818_1258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2" name="Picture 4" descr="https://sun9-25.userapi.com/impg/UGV0psJ5VcnGAoEh_wbSdJIgY3rjn-_O8BF2-w/268aeIMDLso.jpg?size=2560x1920&amp;quality=95&amp;sign=4500d468b588624f90a2ba540460b1ed&amp;type=album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3880" y="4047652"/>
            <a:ext cx="3529757" cy="264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77.userapi.com/impg/uajFdbyDkOi0T_Z0OCr6nPOnFEgSI6RE3gfqRw/VmvkTcqN36w.jpg?size=1115x1443&amp;quality=95&amp;sign=1a4f9b40b0d1a77eaf902e282f729766&amp;type=album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021" y="1130745"/>
            <a:ext cx="2999874" cy="388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529" y="57716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9"/>
              </a:rPr>
              <a:t>https://</a:t>
            </a:r>
            <a:r>
              <a:rPr lang="en-US" dirty="0" smtClean="0">
                <a:hlinkClick r:id="rId9"/>
              </a:rPr>
              <a:t>vk.com/public205418818?z=photo-205418818_457244638%2Fwall-205418818_1194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70021" y="112247"/>
            <a:ext cx="7514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«Рука помощи»</a:t>
            </a:r>
            <a:endParaRPr lang="ru-RU" sz="1600" b="1" dirty="0" smtClean="0">
              <a:solidFill>
                <a:schemeClr val="accent4">
                  <a:lumMod val="50000"/>
                </a:schemeClr>
              </a:solidFill>
              <a:latin typeface="Trebuchet MS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472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57653"/>
            <a:ext cx="9144000" cy="6840920"/>
          </a:xfrm>
          <a:prstGeom prst="rect">
            <a:avLst/>
          </a:prstGeom>
        </p:spPr>
      </p:pic>
      <p:pic>
        <p:nvPicPr>
          <p:cNvPr id="10244" name="Picture 4" descr="https://sun9-4.userapi.com/impg/WAONkvWEiXVY_8CUVEBfNeebW0Ub49Mgc4Gktw/vLRWQfNLBCA.jpg?size=2560x1706&amp;quality=95&amp;sign=51f920e0aa94833beca79c5c1b81442c&amp;type=album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576" y="3749439"/>
            <a:ext cx="4403314" cy="293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sun9-55.userapi.com/impg/93ryJLuPayJMXJsSuPOtfADwRkDC7ccAYnKQ0A/PdAwV4R43Uc.jpg?size=2560x1706&amp;quality=95&amp;sign=f367030cd27224a3effd8bd3d8f2fd31&amp;type=album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94466" y="3749439"/>
            <a:ext cx="4265314" cy="293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0043" y="57391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6"/>
              </a:rPr>
              <a:t>https://</a:t>
            </a:r>
            <a:r>
              <a:rPr lang="en-US" sz="1400" dirty="0" smtClean="0">
                <a:hlinkClick r:id="rId6"/>
              </a:rPr>
              <a:t>vk.com/public205418818?z=photo-205418818_457243656%2Fwall-205418818_783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10248" name="Picture 8" descr="https://sun9-44.userapi.com/impg/oZUvM7HlKX1-s37Ye5OPAXixsbV_htKZAW948w/n2qAIZ4pUkI.jpg?size=807x354&amp;quality=95&amp;sign=79fff164beb94176183df26f3d049296&amp;c_uniq_tag=q-mmfAStrW_Bo8ooWT9LNaYulpcsx4_i7wkx-tpYl_M&amp;type=album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866" y="1204205"/>
            <a:ext cx="4907210" cy="215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70021" y="112247"/>
            <a:ext cx="7514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СВОих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 не бросаем!»</a:t>
            </a:r>
            <a:endParaRPr lang="ru-RU" sz="1600" b="1" dirty="0" smtClean="0">
              <a:solidFill>
                <a:schemeClr val="accent4">
                  <a:lumMod val="50000"/>
                </a:schemeClr>
              </a:solidFill>
              <a:latin typeface="Trebuchet MS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https://sun9-24.userapi.com/impg/4Vq4sXQBtG-0p2FEEXgZ4LmxRmpxirM7G7_Kmw/6fSm8vTQzrw.jpg?size=807x454&amp;quality=95&amp;sign=ee7fdaec28ecccaaf73e458ee694ca56&amp;c_uniq_tag=JWb2pTWKORUOWfaHkRMLJLegv1Z-osog-ldBg5sgMo0&amp;type=album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6394" y="628505"/>
            <a:ext cx="3770796" cy="212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314678" y="2917985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10"/>
              </a:rPr>
              <a:t>https://</a:t>
            </a:r>
            <a:r>
              <a:rPr lang="en-US" sz="1400" dirty="0" smtClean="0">
                <a:hlinkClick r:id="rId10"/>
              </a:rPr>
              <a:t>vk.com/public205418818?z=photo-205418818_457243247%2Fwall-205418818_641</a:t>
            </a:r>
            <a:r>
              <a:rPr lang="ru-RU" sz="1400" dirty="0" smtClean="0"/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52600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3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sun9-63.userapi.com/impg/GB32LBUigdpiqVx00Z4qR2AYsZboPMAkpBrReQ/ldSXvFL8T2E.jpg?size=1024x632&amp;quality=95&amp;sign=c366e479f085d02da27a1fab44ab182e&amp;type=album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1300" y="494385"/>
            <a:ext cx="4062543" cy="250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01300" y="298828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6"/>
              </a:rPr>
              <a:t>https://</a:t>
            </a:r>
            <a:r>
              <a:rPr lang="en-US" sz="1400" dirty="0" smtClean="0">
                <a:hlinkClick r:id="rId6"/>
              </a:rPr>
              <a:t>vk.com/public205418818?z=photo-205418818_457244458%2Falbum-205418818_00%2Frev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2811577" y="94275"/>
            <a:ext cx="7514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Низкий поклон Вам педагоги-ветераны</a:t>
            </a:r>
          </a:p>
        </p:txBody>
      </p:sp>
      <p:pic>
        <p:nvPicPr>
          <p:cNvPr id="7" name="Picture 2" descr="https://sun9-10.userapi.com/impg/eeVSs6gJLY_s42ZReLQRL6CWgf9h045mlXgWQQ/GEgMCJXS49E.jpg?size=1200x1600&amp;quality=95&amp;sign=c2dcf904af2755d992b12f216eca364e&amp;type=album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516" y="1903595"/>
            <a:ext cx="3549249" cy="473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58363" y="1002047"/>
            <a:ext cx="29627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8"/>
              </a:rPr>
              <a:t>https://</a:t>
            </a:r>
            <a:r>
              <a:rPr lang="en-US" sz="1400" dirty="0" smtClean="0">
                <a:hlinkClick r:id="rId8"/>
              </a:rPr>
              <a:t>vk.com/public205418818?z=photo-205418818_457243812%2Fwall-205418818_832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1379620" y="476059"/>
            <a:ext cx="3382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«Шашки – лучшая игра!»</a:t>
            </a:r>
          </a:p>
        </p:txBody>
      </p:sp>
      <p:pic>
        <p:nvPicPr>
          <p:cNvPr id="10" name="Picture 2" descr="https://sun9-30.userapi.com/impg/hbc9nl6ZsEubF2mWBpudhJH9h-i59E4e-f-6QQ/gfPwuJ_EuWw.jpg?size=1600x1200&amp;quality=95&amp;sign=943ea51512b928384c83805bdc7c42e3&amp;type=album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01300" y="3579651"/>
            <a:ext cx="4372843" cy="2223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138855" y="600540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10"/>
              </a:rPr>
              <a:t>https://</a:t>
            </a:r>
            <a:r>
              <a:rPr lang="en-US" sz="1400" dirty="0" smtClean="0">
                <a:hlinkClick r:id="rId10"/>
              </a:rPr>
              <a:t>vk.com/public205418818?z=photo-205418818_457243411%2Fwall-205418818_728</a:t>
            </a:r>
            <a:r>
              <a:rPr lang="ru-RU" sz="1400" dirty="0" smtClean="0"/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38808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10242" name="Picture 2" descr="https://sun9-1.userapi.com/impg/jHs2-IfKHBOUvewH7zwAB3YqEEJR9PUySNUm6g/wjyVP1Cm5QA.jpg?size=748x688&amp;quality=95&amp;sign=f70c8e758f24985de0cff700d09b502d&amp;type=album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1999" y="475484"/>
            <a:ext cx="4296799" cy="395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97577" y="468511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5"/>
              </a:rPr>
              <a:t>https://</a:t>
            </a:r>
            <a:r>
              <a:rPr lang="en-US" sz="1400" dirty="0" smtClean="0">
                <a:hlinkClick r:id="rId5"/>
              </a:rPr>
              <a:t>vk.com/public205418818?z=photo-205418818_457243765%2Fwall-205418818_811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9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811577" y="94275"/>
            <a:ext cx="7514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Фестиваль «Единая семья- Россия!»</a:t>
            </a:r>
          </a:p>
        </p:txBody>
      </p:sp>
      <p:pic>
        <p:nvPicPr>
          <p:cNvPr id="11" name="Picture 2" descr="https://sun9-71.userapi.com/impg/107vfNhpyi3lnAm_EfrbDTYBzB6VyIT4iq0LVg/YJo3777LVVI.jpg?size=1280x960&amp;quality=95&amp;sign=108d74328b42769cb4faed4fea5c7ce8&amp;type=album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591" y="2229024"/>
            <a:ext cx="4078817" cy="305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42454" y="577155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8"/>
              </a:rPr>
              <a:t>https://</a:t>
            </a:r>
            <a:r>
              <a:rPr lang="en-US" sz="1400" dirty="0" smtClean="0">
                <a:hlinkClick r:id="rId8"/>
              </a:rPr>
              <a:t>vk.com/public205418818?z=photo-205418818_457243377%2Fwall-205418818_720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-295643" y="1024156"/>
            <a:ext cx="51632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«Есть Профсоюз-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есть Коллективный договор»</a:t>
            </a:r>
          </a:p>
        </p:txBody>
      </p:sp>
    </p:spTree>
    <p:extLst>
      <p:ext uri="{BB962C8B-B14F-4D97-AF65-F5344CB8AC3E}">
        <p14:creationId xmlns:p14="http://schemas.microsoft.com/office/powerpoint/2010/main" val="3819166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5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39"/>
          <a:stretch/>
        </p:blipFill>
        <p:spPr>
          <a:xfrm>
            <a:off x="449179" y="1632437"/>
            <a:ext cx="2720354" cy="3610205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881779" y="467296"/>
            <a:ext cx="48776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Виктор Васильевич Матвеев</a:t>
            </a:r>
          </a:p>
          <a:p>
            <a:pPr algn="ctr"/>
            <a:r>
              <a:rPr lang="ru-RU" dirty="0" smtClean="0">
                <a:latin typeface="Trebuchet MS" pitchFamily="34" charset="0"/>
                <a:cs typeface="Times New Roman" panose="02020603050405020304" pitchFamily="18" charset="0"/>
              </a:rPr>
              <a:t>Председатель Совета ветеранов </a:t>
            </a:r>
          </a:p>
          <a:p>
            <a:pPr algn="ctr"/>
            <a:r>
              <a:rPr lang="ru-RU" dirty="0" smtClean="0">
                <a:latin typeface="Trebuchet MS" pitchFamily="34" charset="0"/>
                <a:cs typeface="Times New Roman" panose="02020603050405020304" pitchFamily="18" charset="0"/>
              </a:rPr>
              <a:t>«ЦДТ «Радуга»</a:t>
            </a:r>
            <a:endParaRPr lang="ru-RU" dirty="0">
              <a:latin typeface="Trebuchet MS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44751" y="2090518"/>
            <a:ext cx="5424030" cy="3264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Виктор Васильевич </a:t>
            </a:r>
            <a:r>
              <a:rPr lang="tt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с </a:t>
            </a:r>
            <a:r>
              <a:rPr lang="tt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2019 года является председателем Совета ветеранов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«ЦДТ «Радуга».</a:t>
            </a:r>
            <a:r>
              <a:rPr lang="tt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 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tt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Общий </a:t>
            </a:r>
            <a:r>
              <a:rPr lang="tt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стаж работы составляет </a:t>
            </a:r>
            <a:r>
              <a:rPr lang="tt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48 </a:t>
            </a:r>
            <a:r>
              <a:rPr lang="tt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лет, в области образования -</a:t>
            </a:r>
            <a:r>
              <a:rPr lang="tt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21 год.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Trebuchet MS" pitchFamily="34" charset="0"/>
              <a:cs typeface="Times New Roman" panose="02020603050405020304" pitchFamily="18" charset="0"/>
            </a:endParaRP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Коммуникабельный, отзывчивый, преданный своей работе, ответственный, целеустремленный, внимательный,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добропорядочный.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Мастер спорта, является инициатором образования объединения «Картинг», педагог дополнительного образования,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награжден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знаком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«Отличник физической культуры и спорта».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endParaRPr lang="ru-RU" sz="1600" dirty="0" smtClean="0">
              <a:solidFill>
                <a:schemeClr val="bg2">
                  <a:lumMod val="25000"/>
                </a:schemeClr>
              </a:solidFill>
              <a:latin typeface="Trebuchet MS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859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0"/>
            <a:ext cx="9144000" cy="6840920"/>
          </a:xfrm>
          <a:prstGeom prst="rect">
            <a:avLst/>
          </a:prstGeom>
        </p:spPr>
      </p:pic>
      <p:pic>
        <p:nvPicPr>
          <p:cNvPr id="11266" name="Picture 2" descr="https://sun9-62.userapi.com/impg/ZK1Sg_2hkIhaG6JGsMsThkijakfhcwiX2IkTNQ/MLFT2OAxesk.jpg?size=2560x1920&amp;quality=95&amp;sign=8f97fdbd6a68c1b51ad068d2c2b5ebb0&amp;type=album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0348" y="3328040"/>
            <a:ext cx="3750081" cy="281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01880" y="6157206"/>
            <a:ext cx="6409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vk.com/public205418818?z=photo-205418818_457243452%2Fwall-205418818_744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1268" name="Picture 4" descr="https://sun9-69.userapi.com/impg/NCQSp9Kw0NpHdTqeK5dcev0B5c55keNJiWmy5g/aaI2VAqHqY8.jpg?size=2560x1920&amp;quality=95&amp;sign=2867966a21ae5676e84114f44deb0728&amp;type=album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0348" y="404534"/>
            <a:ext cx="3750081" cy="281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090553" y="-12180"/>
            <a:ext cx="510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1 октября – День добра и уважения!</a:t>
            </a:r>
          </a:p>
        </p:txBody>
      </p:sp>
      <p:pic>
        <p:nvPicPr>
          <p:cNvPr id="8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19380" y="554205"/>
            <a:ext cx="3665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105 лет- ВЛКСМ</a:t>
            </a:r>
          </a:p>
        </p:txBody>
      </p:sp>
      <p:pic>
        <p:nvPicPr>
          <p:cNvPr id="10" name="Picture 2" descr="https://sun9-20.userapi.com/impg/J20MJj_0POOYI__yrkJiHvfDmZ-joPD2zeRLQQ/Y-oWBSVTGao.jpg?size=2560x1123&amp;quality=95&amp;sign=afb5d67e8b47f9f298f0902f4aab9547&amp;type=album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866" y="1152207"/>
            <a:ext cx="4937896" cy="216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sun9-45.userapi.com/impg/Cm0O1PS3FUx2uBwnJpzb6iImo2TZagjCJMQK5Q/UNHSD9amefQ.jpg?size=2560x1123&amp;quality=95&amp;sign=5dbd539aa4779078043f8a44c867e7c6&amp;type=album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866" y="3485220"/>
            <a:ext cx="4925477" cy="216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98343" y="578184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10"/>
              </a:rPr>
              <a:t>https://</a:t>
            </a:r>
            <a:r>
              <a:rPr lang="en-US" dirty="0" smtClean="0">
                <a:hlinkClick r:id="rId10"/>
              </a:rPr>
              <a:t>vk.com/public205418818?w=wall-205418818_802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04290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3861" y="481265"/>
            <a:ext cx="2557014" cy="1925052"/>
          </a:xfrm>
          <a:prstGeom prst="rect">
            <a:avLst/>
          </a:prstGeom>
        </p:spPr>
      </p:pic>
      <p:pic>
        <p:nvPicPr>
          <p:cNvPr id="4" name="Picture 2" descr="https://sun9-48.userapi.com/impg/9eqo0a5enmA11nHgSCgJ8iOxG5ho8f8osVbkIA/RgV9JE8vmIE.jpg?size=2560x1920&amp;quality=95&amp;sign=8e0192f21e4f7892416b2e169fad89ab&amp;type=album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70" y="481264"/>
            <a:ext cx="2566737" cy="192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8421" y="4608991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6"/>
              </a:rPr>
              <a:t>https://</a:t>
            </a:r>
            <a:r>
              <a:rPr lang="en-US" sz="1400" dirty="0" smtClean="0">
                <a:hlinkClick r:id="rId6"/>
              </a:rPr>
              <a:t>vk.com/public205418818?z=photo-205418818_457244273%2Fwall-205418818_963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2021214" y="81154"/>
            <a:ext cx="510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«Рукам работа-душе праздник!»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8421" y="5286721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7"/>
              </a:rPr>
              <a:t>https://</a:t>
            </a:r>
            <a:r>
              <a:rPr lang="en-US" sz="1400" dirty="0" smtClean="0">
                <a:hlinkClick r:id="rId7"/>
              </a:rPr>
              <a:t>vk.com/public205418818?z=photo-205418818_457243860%2Fwall-205418818_851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9" name="Picture 2" descr="https://sun9-42.userapi.com/impg/IPHgT3k4fEgMvrn1P2qWaFXfM8NnNRDuxNvjhg/iq8NP-nWE_s.jpg?size=1600x1200&amp;quality=95&amp;sign=52e955155b2251d410601cd71044f7ac&amp;type=album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70" y="2467872"/>
            <a:ext cx="2566737" cy="192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sun9-31.userapi.com/impg/XK5VUHsNsA-PadWSHAXfM0uL5qiKeeTR2cikCQ/bCP4vuKgwUA.jpg?size=2560x1920&amp;quality=95&amp;sign=1b83c6d6085829453dbba001f563f8a3&amp;type=album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5106" y="2467873"/>
            <a:ext cx="2595770" cy="194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sun9-49.userapi.com/impg/3qw6kTEQOlMtvrQysrGqSSmkC09836LKkj9kig/aRClxAQHFus.jpg?size=2560x1152&amp;quality=95&amp;sign=ab30b0aed17fbd159bbb60ddf3a1b298&amp;type=album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821" y="2786469"/>
            <a:ext cx="3618292" cy="162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sun9-58.userapi.com/impg/U0v00V-wbs7h0zReZ_kM5p_0ZECgc5qz4UdApw/c-Vch2P2k04.jpg?size=1156x867&amp;quality=95&amp;sign=e6e06bff3554f7fe04f14ca9d5ae005c&amp;type=album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71" y="4454480"/>
            <a:ext cx="2557946" cy="191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s://sun9-8.userapi.com/impg/XMXsw5KM8t7AWhK7sDFbxlL8H37wNoiAReFuDg/s-YAu9HOiNQ.jpg?size=1156x867&amp;quality=95&amp;sign=66fd680ff6aaa95b94c017e13084196f&amp;type=album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3861" y="4454480"/>
            <a:ext cx="2557947" cy="191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08421" y="584972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13"/>
              </a:rPr>
              <a:t>https://</a:t>
            </a:r>
            <a:r>
              <a:rPr lang="en-US" sz="1400" dirty="0" smtClean="0">
                <a:hlinkClick r:id="rId13"/>
              </a:rPr>
              <a:t>vk.com/public205418818?z=photo-205418818_457243457%2Fwall-205418818_745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15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https://sun9-19.userapi.com/impg/L-z7yE5XJroyAxa7eF3LdoRMmrQmnhkcQJ415g/9HmSGAvLmpU.jpg?size=2560x1920&amp;quality=95&amp;sign=5f8a89869a06ca78015b3e9d4eb7a7dd&amp;type=album"/>
          <p:cNvPicPr>
            <a:picLocks noChangeAspect="1" noChangeArrowheads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995" y="1140027"/>
            <a:ext cx="3112437" cy="156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7795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4" name="Picture 2" descr="https://sun9-75.userapi.com/impg/94NQnLipCqk2EIKe-W9pga2SMCw_mO-KTaqIzA/VJoOFpTxrEE.jpg?size=960x1280&amp;quality=95&amp;sign=ff5f01b631bde1289d792a23870a8c65&amp;type=album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2240" y="903181"/>
            <a:ext cx="2564810" cy="341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sun9-79.userapi.com/impg/Aet5XLR7-bpS6h4wKXl-ZrN55fHdIxZB0Y1n2A/DinmuLVIovg.jpg?size=1200x1600&amp;quality=95&amp;sign=153fc3a47957c9e9cdf3b248be89305a&amp;type=album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13120" y="226341"/>
            <a:ext cx="2564810" cy="341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409525" y="4390403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6"/>
              </a:rPr>
              <a:t>https://</a:t>
            </a:r>
            <a:r>
              <a:rPr lang="en-US" sz="1400" dirty="0" smtClean="0">
                <a:hlinkClick r:id="rId6"/>
              </a:rPr>
              <a:t>vk.com/public205418818?z=photo-205418818_457243103%2Fwall-205418818_600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1425796" y="195295"/>
            <a:ext cx="5101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«По Анапе в Белой шляпе!» 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участница проекта «Анапа.Пляж-2023»</a:t>
            </a:r>
          </a:p>
        </p:txBody>
      </p:sp>
      <p:pic>
        <p:nvPicPr>
          <p:cNvPr id="8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s://sun9-18.userapi.com/s/v1/ig2/xnpYRITRi8qdDgKJk4PFnrZLF_wF-6YGrL8ea2VwkSx9_l4LYuTH4kcoiIIeQNz0ibOJ2aHUYLjbNbm3aw3rr0c7.jpg?quality=95&amp;as=32x43,48x64,72x96,108x144,160x213,240x320,360x480,480x640,540x720,640x853,720x960,1080x1440,1200x1600&amp;from=bu&amp;u=h3aYepcUrOHEmF7pKWAqGVk47f7OeU6-b1WB4xeepcs&amp;cs=453x60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041" y="1086219"/>
            <a:ext cx="2883004" cy="3844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475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9390" y="122530"/>
            <a:ext cx="510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«Наши будни!»</a:t>
            </a:r>
          </a:p>
        </p:txBody>
      </p:sp>
      <p:pic>
        <p:nvPicPr>
          <p:cNvPr id="4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3936" y="195295"/>
            <a:ext cx="2139147" cy="2058895"/>
          </a:xfrm>
          <a:prstGeom prst="rect">
            <a:avLst/>
          </a:prstGeom>
        </p:spPr>
      </p:pic>
      <p:pic>
        <p:nvPicPr>
          <p:cNvPr id="6" name="Picture 2" descr="https://sun9-26.userapi.com/impg/QdFIwaZ3HfSXo6sx93jMEVp_F3xjpWydTf3OHA/EfBsuEbv0l0.jpg?size=793x1122&amp;quality=95&amp;sign=5645e3e597c6383530edd7bc13b0cc3c&amp;type=album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0118" y="139422"/>
            <a:ext cx="940534" cy="133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sun9-19.userapi.com/impg/aloBqPydD6veJf3HGPWAv8_S8EKnsROeZDrDVQ/gYNVLNIWJ1M.jpg?size=793x1122&amp;quality=95&amp;sign=c71d5a3ec4d0143eec4c890b5569a189&amp;type=album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5795" y="522640"/>
            <a:ext cx="992453" cy="140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866" y="1121383"/>
            <a:ext cx="2491055" cy="33214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9205" y="522640"/>
            <a:ext cx="1905177" cy="25402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3962" y="1722963"/>
            <a:ext cx="1786690" cy="2382253"/>
          </a:xfrm>
          <a:prstGeom prst="rect">
            <a:avLst/>
          </a:prstGeom>
        </p:spPr>
      </p:pic>
      <p:pic>
        <p:nvPicPr>
          <p:cNvPr id="22530" name="Picture 2" descr="https://sun9-79.userapi.com/s/v1/ig2/3w6qoubhQINblwyEcp62hkCRL-viYm4VyzUMbf3xzHzZrTv2yOw3snHDuJbFyHPfqgGlciqWqdLvXtfzGngIfrbT.jpg?quality=95&amp;as=32x20,48x30,72x45,108x68,160x101,240x151,360x227,480x302,540x340,640x403,720x453,1080x680,1280x806,1440x907,2560x1612&amp;from=bu&amp;u=MoPwtujySK0ZnL7AOtksjAVuVwCj2mQNfndGkOpFpaY&amp;cs=807x508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866" y="4735290"/>
            <a:ext cx="3230082" cy="203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s://sun9-34.userapi.com/s/v1/ig2/G227U6N3PfjRZXW57zJk-ihObIlpsvt5YUiLbPlSfxc-umwmPPyneUmsDjUIbyjCgrlVa5pNUiwLXM_AWglr3Q4L.jpg?quality=95&amp;as=32x18,48x27,72x40,108x61,160x90,240x135,360x202,480x270,540x304,640x360,720x405,1080x607,1280x720&amp;from=bu&amp;u=g95TB4OUFb5da2Q7KDTnajQWtWwE3l13i3ksF1OIHBs&amp;cs=807x454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4541" y="4735290"/>
            <a:ext cx="3618542" cy="203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https://edu.tatar.ru/upload/gallery_photo/2234825.pn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4884" y="2404283"/>
            <a:ext cx="1599365" cy="226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https://edu.tatar.ru/upload/gallery_photo/2242174.jp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7600" y="4717454"/>
            <a:ext cx="1426790" cy="201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https://edu.tatar.ru/upload/gallery_photo/2263629.jp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8696" y="3220316"/>
            <a:ext cx="2072491" cy="1464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535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3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4681" y="236439"/>
            <a:ext cx="1593933" cy="21213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86402">
            <a:off x="6723332" y="2341248"/>
            <a:ext cx="2149838" cy="21809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919805">
            <a:off x="5920595" y="636501"/>
            <a:ext cx="1799061" cy="22124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76184">
            <a:off x="5243678" y="2660112"/>
            <a:ext cx="1678463" cy="22919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46394">
            <a:off x="4447224" y="470727"/>
            <a:ext cx="1808995" cy="21370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677820">
            <a:off x="6583557" y="4469996"/>
            <a:ext cx="1602891" cy="198004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368751" y="17080"/>
            <a:ext cx="510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«Примите наши поздравления!»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4288" y="178443"/>
            <a:ext cx="510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«О нас в СМИ»</a:t>
            </a:r>
          </a:p>
        </p:txBody>
      </p:sp>
      <p:pic>
        <p:nvPicPr>
          <p:cNvPr id="17" name="Picture 2" descr="https://edu.tatar.ru/upload/gallery_photo/2225470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0043" y="764293"/>
            <a:ext cx="2545836" cy="161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s://edu.tatar.ru/upload/gallery_photo/2244008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1122" y="4748238"/>
            <a:ext cx="2708015" cy="189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https://edu.tatar.ru/upload/gallery_photo/2264043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68083">
            <a:off x="112802" y="1246496"/>
            <a:ext cx="2332101" cy="331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44406">
            <a:off x="2591772" y="2034407"/>
            <a:ext cx="2379868" cy="2961070"/>
          </a:xfrm>
          <a:prstGeom prst="rect">
            <a:avLst/>
          </a:prstGeom>
        </p:spPr>
      </p:pic>
      <p:pic>
        <p:nvPicPr>
          <p:cNvPr id="22" name="Picture 4" descr="https://edu.tatar.ru/upload/gallery_photo/2240142.jp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132" y="4118292"/>
            <a:ext cx="2186572" cy="256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5193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3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454" y="1086389"/>
            <a:ext cx="7614720" cy="367844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016" y="4832631"/>
            <a:ext cx="81341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vk.com/public205418818?z=photo-205418818_457244946%2Fwall-205418818_1347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326433" y="235303"/>
            <a:ext cx="7514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«С новыми силами в новую пятилетку!»</a:t>
            </a:r>
            <a:endParaRPr lang="ru-RU" sz="1600" b="1" dirty="0" smtClean="0">
              <a:solidFill>
                <a:schemeClr val="accent4">
                  <a:lumMod val="50000"/>
                </a:schemeClr>
              </a:solidFill>
              <a:latin typeface="Trebuchet MS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94708" y="5648129"/>
            <a:ext cx="82114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Trebuchet MS" pitchFamily="34" charset="0"/>
              </a:rPr>
              <a:t>«Добро в ладонях, сердце в груди,</a:t>
            </a:r>
          </a:p>
          <a:p>
            <a:pPr algn="ctr"/>
            <a:r>
              <a:rPr lang="ru-RU" sz="3200" dirty="0" smtClean="0">
                <a:solidFill>
                  <a:srgbClr val="0070C0"/>
                </a:solidFill>
                <a:latin typeface="Trebuchet MS" pitchFamily="34" charset="0"/>
              </a:rPr>
              <a:t>наши ветераны всегда впереди!»</a:t>
            </a:r>
            <a:endParaRPr lang="ru-RU" sz="3200" dirty="0">
              <a:solidFill>
                <a:srgbClr val="0070C0"/>
              </a:solidFill>
              <a:latin typeface="Trebuchet MS" pitchFamily="34" charset="0"/>
            </a:endParaRPr>
          </a:p>
        </p:txBody>
      </p:sp>
      <p:pic>
        <p:nvPicPr>
          <p:cNvPr id="8" name="Picture 2" descr="https://ya-webdesign.com/images/hand-holding-lollipop-png-6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3878" y="5309796"/>
            <a:ext cx="1666813" cy="1274757"/>
          </a:xfrm>
          <a:prstGeom prst="rect">
            <a:avLst/>
          </a:prstGeom>
          <a:ln w="76200" cap="sq" cmpd="thickThin">
            <a:solidFill>
              <a:srgbClr val="0033CC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66257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3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82006" y="212812"/>
            <a:ext cx="5717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Состав ветеранской организации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МБУ ДО «ЦДТ «Радуга»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36986" y="155684"/>
            <a:ext cx="1779619" cy="21474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062292" y="2324619"/>
            <a:ext cx="317120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rebuchet MS" pitchFamily="34" charset="0"/>
              </a:rPr>
              <a:t>Сапожникова Мария Васильевна</a:t>
            </a:r>
            <a:r>
              <a:rPr lang="ru-RU" sz="1400" dirty="0" smtClean="0">
                <a:latin typeface="Trebuchet MS" pitchFamily="34" charset="0"/>
              </a:rPr>
              <a:t>,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стаж 43 года, Благодарственное письмо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МБУ ДО «ЦДТ «Радуга»</a:t>
            </a:r>
            <a:endParaRPr lang="ru-RU" sz="1200" dirty="0">
              <a:latin typeface="Trebuchet MS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7703" y="1131411"/>
            <a:ext cx="1944814" cy="21224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-534113" y="3254789"/>
            <a:ext cx="433361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rebuchet MS" pitchFamily="34" charset="0"/>
              </a:rPr>
              <a:t>Викторова Татьяна Николаевна,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стаж 37 лет, Благодарственное письмо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МБУ ДО «ЦДТ «Радуга»</a:t>
            </a:r>
            <a:endParaRPr lang="ru-RU" sz="1200" dirty="0">
              <a:latin typeface="Trebuchet MS" pitchFamily="34" charset="0"/>
            </a:endParaRPr>
          </a:p>
        </p:txBody>
      </p:sp>
      <p:pic>
        <p:nvPicPr>
          <p:cNvPr id="12" name="Picture 2" descr="C:\Documents and Settings\дом\Рабочий стол\IMG-20200116-WA0020.jpg"/>
          <p:cNvPicPr>
            <a:picLocks noChangeAspect="1" noChangeArrowheads="1"/>
          </p:cNvPicPr>
          <p:nvPr/>
        </p:nvPicPr>
        <p:blipFill>
          <a:blip r:embed="rId9" cstate="email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7084" y="1001553"/>
            <a:ext cx="1735340" cy="2042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3060220" y="3039999"/>
            <a:ext cx="30243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latin typeface="Trebuchet MS" pitchFamily="34" charset="0"/>
              </a:rPr>
              <a:t>Шарипзянов</a:t>
            </a:r>
            <a:r>
              <a:rPr lang="ru-RU" sz="1400" b="1" dirty="0" smtClean="0">
                <a:latin typeface="Trebuchet MS" pitchFamily="34" charset="0"/>
              </a:rPr>
              <a:t> </a:t>
            </a:r>
            <a:r>
              <a:rPr lang="ru-RU" sz="1400" b="1" dirty="0" err="1" smtClean="0">
                <a:latin typeface="Trebuchet MS" pitchFamily="34" charset="0"/>
              </a:rPr>
              <a:t>Загир</a:t>
            </a:r>
            <a:r>
              <a:rPr lang="ru-RU" sz="1400" b="1" dirty="0" smtClean="0">
                <a:latin typeface="Trebuchet MS" pitchFamily="34" charset="0"/>
              </a:rPr>
              <a:t> </a:t>
            </a:r>
            <a:r>
              <a:rPr lang="ru-RU" sz="1400" b="1" dirty="0" err="1" smtClean="0">
                <a:latin typeface="Trebuchet MS" pitchFamily="34" charset="0"/>
              </a:rPr>
              <a:t>Котдусович</a:t>
            </a:r>
            <a:r>
              <a:rPr lang="ru-RU" sz="1400" dirty="0" smtClean="0">
                <a:latin typeface="Trebuchet MS" pitchFamily="34" charset="0"/>
              </a:rPr>
              <a:t>, </a:t>
            </a:r>
            <a:r>
              <a:rPr lang="ru-RU" sz="1200" dirty="0" smtClean="0">
                <a:latin typeface="Trebuchet MS" pitchFamily="34" charset="0"/>
              </a:rPr>
              <a:t>стаж 50 лет, Почетная грамота МБУ ДО «ЦДТ «Радуга» </a:t>
            </a:r>
            <a:endParaRPr lang="ru-RU" sz="1200" dirty="0">
              <a:latin typeface="Trebuchet MS" pitchFamily="34" charset="0"/>
            </a:endParaRPr>
          </a:p>
        </p:txBody>
      </p:sp>
      <p:pic>
        <p:nvPicPr>
          <p:cNvPr id="14" name="Picture 6" descr="C:\Users\цдт\Desktop\Рисунок2.jp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84013" y="3149031"/>
            <a:ext cx="1585462" cy="1745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791642" y="4906684"/>
            <a:ext cx="3171201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rebuchet MS" pitchFamily="34" charset="0"/>
              </a:rPr>
              <a:t>Скворцова Татьяна Ивановна</a:t>
            </a:r>
            <a:r>
              <a:rPr lang="ru-RU" sz="1400" dirty="0" smtClean="0">
                <a:latin typeface="Trebuchet MS" pitchFamily="34" charset="0"/>
              </a:rPr>
              <a:t>,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стаж 45 лет, Благодарственное письмо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МБУ ДО «ЦДТ «Радуга»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Благодарственное </a:t>
            </a:r>
            <a:r>
              <a:rPr lang="ru-RU" sz="1200" dirty="0">
                <a:latin typeface="Trebuchet MS" pitchFamily="34" charset="0"/>
              </a:rPr>
              <a:t>письмо Главы МО «</a:t>
            </a:r>
            <a:r>
              <a:rPr lang="ru-RU" sz="1200" dirty="0" err="1">
                <a:latin typeface="Trebuchet MS" pitchFamily="34" charset="0"/>
              </a:rPr>
              <a:t>пгт</a:t>
            </a:r>
            <a:r>
              <a:rPr lang="ru-RU" sz="1200" dirty="0">
                <a:latin typeface="Trebuchet MS" pitchFamily="34" charset="0"/>
              </a:rPr>
              <a:t> Камские Поляны»</a:t>
            </a:r>
          </a:p>
          <a:p>
            <a:pPr algn="ctr"/>
            <a:endParaRPr lang="ru-RU" sz="1100" dirty="0">
              <a:latin typeface="Trebuchet MS" pitchFamily="34" charset="0"/>
            </a:endParaRPr>
          </a:p>
        </p:txBody>
      </p:sp>
      <p:pic>
        <p:nvPicPr>
          <p:cNvPr id="16" name="Picture 2" descr="C:\Documents and Settings\дом\Рабочий стол\IMG_20191011_100059.jp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7712" t="23085" r="19132" b="20089"/>
          <a:stretch/>
        </p:blipFill>
        <p:spPr bwMode="auto">
          <a:xfrm>
            <a:off x="3593544" y="3755379"/>
            <a:ext cx="1512609" cy="18147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2183039" y="5527784"/>
            <a:ext cx="433361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rebuchet MS" pitchFamily="34" charset="0"/>
              </a:rPr>
              <a:t>Матвеев Виктор Васильевич,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стаж 47 лет, Почетная грамота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МБУ ДО «ЦДТ «Радуга»</a:t>
            </a:r>
            <a:endParaRPr lang="ru-RU" sz="1200" dirty="0">
              <a:latin typeface="Trebuchet MS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50986" y="590389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400" dirty="0">
                <a:hlinkClick r:id="rId13"/>
              </a:rPr>
              <a:t>https://</a:t>
            </a:r>
            <a:r>
              <a:rPr lang="en-US" sz="1400" dirty="0" smtClean="0">
                <a:hlinkClick r:id="rId13"/>
              </a:rPr>
              <a:t>vk.com/public205418818?z=photo-205418818_457240429%2Falbum-205418818_00%2Frev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-312140" y="5934676"/>
            <a:ext cx="43336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latin typeface="Trebuchet MS" pitchFamily="34" charset="0"/>
              </a:rPr>
              <a:t>Хамидуллина</a:t>
            </a:r>
            <a:r>
              <a:rPr lang="ru-RU" sz="1400" b="1" dirty="0" smtClean="0">
                <a:latin typeface="Trebuchet MS" pitchFamily="34" charset="0"/>
              </a:rPr>
              <a:t> Наталья Анатольевна ,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стаж 47 лет</a:t>
            </a:r>
            <a:endParaRPr lang="ru-RU" sz="1200" dirty="0">
              <a:latin typeface="Trebuchet MS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4" y="3964899"/>
            <a:ext cx="1862444" cy="196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763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48079" y="71898"/>
            <a:ext cx="5477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Состав ветеранской организации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МБУ ДО «ЦДТ «Радуга» </a:t>
            </a:r>
          </a:p>
          <a:p>
            <a:pPr algn="ctr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«на заслуженном отдыхе» </a:t>
            </a:r>
          </a:p>
        </p:txBody>
      </p:sp>
      <p:pic>
        <p:nvPicPr>
          <p:cNvPr id="6" name="Picture 3" descr="C:\Documents and Settings\дом\Рабочий стол\01d7c836552e1c25919cba1a3ae9fade_XL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560" t="4747" r="21387" b="36548"/>
          <a:stretch>
            <a:fillRect/>
          </a:stretch>
        </p:blipFill>
        <p:spPr bwMode="auto">
          <a:xfrm>
            <a:off x="656616" y="82608"/>
            <a:ext cx="1784603" cy="2109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2286" y="2118704"/>
            <a:ext cx="3289627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Бурмистрова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 Наиля </a:t>
            </a:r>
            <a:r>
              <a:rPr lang="ru-RU" sz="1400" b="1" dirty="0" err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Нуриевна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rebuchet MS" pitchFamily="34" charset="0"/>
              </a:rPr>
              <a:t>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Почетная грамота Министерства Просвещения РФ, Знак «За заслуги в образовании», медаль 1000-летие г. </a:t>
            </a:r>
            <a:r>
              <a:rPr lang="ru-RU" sz="1100" dirty="0">
                <a:latin typeface="Trebuchet MS" pitchFamily="34" charset="0"/>
              </a:rPr>
              <a:t>К</a:t>
            </a:r>
            <a:r>
              <a:rPr lang="ru-RU" sz="1100" dirty="0" smtClean="0">
                <a:latin typeface="Trebuchet MS" pitchFamily="34" charset="0"/>
              </a:rPr>
              <a:t>азань</a:t>
            </a:r>
            <a:endParaRPr lang="ru-RU" sz="1100" dirty="0">
              <a:latin typeface="Trebuchet MS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13711"/>
          <a:stretch/>
        </p:blipFill>
        <p:spPr>
          <a:xfrm>
            <a:off x="656616" y="2995867"/>
            <a:ext cx="1874226" cy="2306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-262621" y="5302272"/>
            <a:ext cx="362307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rebuchet MS" pitchFamily="34" charset="0"/>
              </a:rPr>
              <a:t>Матвеева </a:t>
            </a:r>
            <a:r>
              <a:rPr lang="ru-RU" sz="1400" b="1" dirty="0" smtClean="0">
                <a:latin typeface="Trebuchet MS" pitchFamily="34" charset="0"/>
              </a:rPr>
              <a:t>Людмила Николаевна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Почетная грамота РУО,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Благодарственное письмо УО,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Почетная грамота  МО и Н РТ</a:t>
            </a:r>
            <a:endParaRPr lang="ru-RU" sz="1100" dirty="0">
              <a:latin typeface="Trebuchet MS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1466" t="11174" r="29328" b="49338"/>
          <a:stretch/>
        </p:blipFill>
        <p:spPr>
          <a:xfrm>
            <a:off x="3546211" y="1120925"/>
            <a:ext cx="1652241" cy="2076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2734449" y="3198154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Ишанкулова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 Надежда Викторовна</a:t>
            </a:r>
            <a:r>
              <a:rPr lang="ru-RU" sz="1400" b="1" dirty="0" smtClean="0">
                <a:solidFill>
                  <a:srgbClr val="0070C0"/>
                </a:solidFill>
                <a:latin typeface="Trebuchet MS" pitchFamily="34" charset="0"/>
              </a:rPr>
              <a:t> </a:t>
            </a:r>
            <a:r>
              <a:rPr lang="ru-RU" sz="1100" dirty="0" smtClean="0">
                <a:latin typeface="Trebuchet MS" pitchFamily="34" charset="0"/>
              </a:rPr>
              <a:t>Почетная грамота Главы МО «Нижнекамский муниципальный район»</a:t>
            </a:r>
            <a:endParaRPr lang="ru-RU" sz="1100" dirty="0">
              <a:latin typeface="Trebuchet MS" pitchFamily="34" charset="0"/>
            </a:endParaRPr>
          </a:p>
        </p:txBody>
      </p:sp>
      <p:pic>
        <p:nvPicPr>
          <p:cNvPr id="12" name="Picture 4" descr="C:\Documents and Settings\дом\Рабочий стол\аня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453778" y="1259623"/>
            <a:ext cx="2059948" cy="1718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5776694" y="3045280"/>
            <a:ext cx="324036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Зайцева Анна Николаевна</a:t>
            </a: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Благодарственное письмо Главы МО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«</a:t>
            </a:r>
            <a:r>
              <a:rPr lang="ru-RU" sz="1100" dirty="0" err="1" smtClean="0">
                <a:latin typeface="Trebuchet MS" pitchFamily="34" charset="0"/>
              </a:rPr>
              <a:t>пгт</a:t>
            </a:r>
            <a:r>
              <a:rPr lang="ru-RU" sz="1100" dirty="0" smtClean="0">
                <a:latin typeface="Trebuchet MS" pitchFamily="34" charset="0"/>
              </a:rPr>
              <a:t> Камские Поляны»,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Почетная грамота Главы МО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 «</a:t>
            </a:r>
            <a:r>
              <a:rPr lang="ru-RU" sz="1100" dirty="0" err="1" smtClean="0">
                <a:latin typeface="Trebuchet MS" pitchFamily="34" charset="0"/>
              </a:rPr>
              <a:t>пгт</a:t>
            </a:r>
            <a:r>
              <a:rPr lang="ru-RU" sz="1100" dirty="0" smtClean="0">
                <a:latin typeface="Trebuchet MS" pitchFamily="34" charset="0"/>
              </a:rPr>
              <a:t> Камские Поляны»</a:t>
            </a:r>
            <a:endParaRPr lang="ru-RU" sz="1100" dirty="0">
              <a:latin typeface="Trebuchet MS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1898" t="14142" r="30081" b="38784"/>
          <a:stretch/>
        </p:blipFill>
        <p:spPr>
          <a:xfrm>
            <a:off x="3397040" y="3844485"/>
            <a:ext cx="1725711" cy="2136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2734449" y="5926228"/>
            <a:ext cx="3363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rebuchet MS" pitchFamily="34" charset="0"/>
              </a:rPr>
              <a:t>Рукавишникова Лариса Степановна 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Благодарственное письмо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МБУ ДО «ЦДТ «Радуга»</a:t>
            </a:r>
            <a:endParaRPr lang="ru-RU" sz="1100" dirty="0">
              <a:latin typeface="Trebuchet MS" pitchFamily="34" charset="0"/>
            </a:endParaRPr>
          </a:p>
        </p:txBody>
      </p:sp>
      <p:pic>
        <p:nvPicPr>
          <p:cNvPr id="16" name="Picture 3" descr="C:\Documents and Settings\дом\Рабочий стол\Безымянный.JP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177" t="3703" r="5515"/>
          <a:stretch>
            <a:fillRect/>
          </a:stretch>
        </p:blipFill>
        <p:spPr bwMode="auto">
          <a:xfrm>
            <a:off x="6529645" y="4050915"/>
            <a:ext cx="1529834" cy="1896995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5971584" y="5893523"/>
            <a:ext cx="30243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latin typeface="Trebuchet MS" pitchFamily="34" charset="0"/>
              </a:rPr>
              <a:t>Филипова</a:t>
            </a:r>
            <a:r>
              <a:rPr lang="ru-RU" sz="1400" b="1" dirty="0" smtClean="0">
                <a:latin typeface="Trebuchet MS" pitchFamily="34" charset="0"/>
              </a:rPr>
              <a:t> Анна  Александровна</a:t>
            </a:r>
            <a:r>
              <a:rPr lang="ru-RU" sz="1400" dirty="0" smtClean="0">
                <a:latin typeface="Trebuchet MS" pitchFamily="34" charset="0"/>
              </a:rPr>
              <a:t>, </a:t>
            </a:r>
            <a:r>
              <a:rPr lang="ru-RU" sz="1200" dirty="0" smtClean="0">
                <a:latin typeface="Trebuchet MS" pitchFamily="34" charset="0"/>
              </a:rPr>
              <a:t>Почетная грамота Главы МО </a:t>
            </a:r>
          </a:p>
          <a:p>
            <a:pPr algn="ctr"/>
            <a:r>
              <a:rPr lang="ru-RU" sz="1200" dirty="0" smtClean="0">
                <a:latin typeface="Trebuchet MS" pitchFamily="34" charset="0"/>
              </a:rPr>
              <a:t>«</a:t>
            </a:r>
            <a:r>
              <a:rPr lang="ru-RU" sz="1200" dirty="0" err="1" smtClean="0">
                <a:latin typeface="Trebuchet MS" pitchFamily="34" charset="0"/>
              </a:rPr>
              <a:t>пгт</a:t>
            </a:r>
            <a:r>
              <a:rPr lang="ru-RU" sz="1200" dirty="0" smtClean="0">
                <a:latin typeface="Trebuchet MS" pitchFamily="34" charset="0"/>
              </a:rPr>
              <a:t> Камские Поляны»</a:t>
            </a:r>
            <a:endParaRPr lang="ru-RU" sz="1200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992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3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2095" y="129439"/>
            <a:ext cx="6779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Участие Совета ветеранов в 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работе учреждения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4375" y="1122732"/>
            <a:ext cx="78488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в период  тарификации;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по  вопросам охраны труда;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в период  аттестации;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при формировании списков сотрудников для представления к наградам;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в качестве членов жюри конкурсов;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по распределению выплат стимулирующего характера и т.п.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4375" y="2534545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Раздел Совета ветеранов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39832" y="3434411"/>
            <a:ext cx="35577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rebuchet MS" pitchFamily="34" charset="0"/>
                <a:cs typeface="Times New Roman" panose="02020603050405020304" pitchFamily="18" charset="0"/>
              </a:rPr>
              <a:t>Информация о деятельности Совета ветеранов  в электронном образовании Республики Татарстан </a:t>
            </a:r>
          </a:p>
          <a:p>
            <a:pPr algn="ctr"/>
            <a:r>
              <a:rPr lang="ru-RU" sz="1400" b="1" dirty="0" smtClean="0">
                <a:latin typeface="Trebuchet MS" pitchFamily="34" charset="0"/>
                <a:cs typeface="Times New Roman" panose="02020603050405020304" pitchFamily="18" charset="0"/>
              </a:rPr>
              <a:t>на сайте МБУ ДО «ЦДТ Радуга» в разделе «Совет ветеранов». </a:t>
            </a:r>
          </a:p>
          <a:p>
            <a:r>
              <a:rPr lang="ru-RU" sz="1400" b="1" dirty="0" smtClean="0">
                <a:latin typeface="Trebuchet MS" pitchFamily="34" charset="0"/>
                <a:cs typeface="Times New Roman" panose="02020603050405020304" pitchFamily="18" charset="0"/>
              </a:rPr>
              <a:t>Ссылка: </a:t>
            </a:r>
            <a:r>
              <a:rPr lang="en-US" sz="1400" b="1" dirty="0" smtClean="0">
                <a:solidFill>
                  <a:srgbClr val="C00000"/>
                </a:solidFill>
                <a:latin typeface="Trebuchet MS" pitchFamily="34" charset="0"/>
                <a:cs typeface="Times New Roman" panose="02020603050405020304" pitchFamily="18" charset="0"/>
                <a:hlinkClick r:id="rId5"/>
              </a:rPr>
              <a:t>https</a:t>
            </a:r>
            <a:r>
              <a:rPr lang="en-US" sz="1400" b="1" dirty="0">
                <a:solidFill>
                  <a:srgbClr val="C00000"/>
                </a:solidFill>
                <a:latin typeface="Trebuchet MS" pitchFamily="34" charset="0"/>
                <a:cs typeface="Times New Roman" panose="02020603050405020304" pitchFamily="18" charset="0"/>
                <a:hlinkClick r:id="rId5"/>
              </a:rPr>
              <a:t>://</a:t>
            </a:r>
            <a:r>
              <a:rPr lang="en-US" sz="1400" b="1" dirty="0" smtClean="0">
                <a:solidFill>
                  <a:srgbClr val="C00000"/>
                </a:solidFill>
                <a:latin typeface="Trebuchet MS" pitchFamily="34" charset="0"/>
                <a:cs typeface="Times New Roman" panose="02020603050405020304" pitchFamily="18" charset="0"/>
                <a:hlinkClick r:id="rId5"/>
              </a:rPr>
              <a:t>edu.tatar.ru/nkamsk/raduga/page4062517.htm</a:t>
            </a:r>
            <a:r>
              <a:rPr lang="ru-RU" sz="1400" b="1" dirty="0" smtClean="0">
                <a:solidFill>
                  <a:srgbClr val="C00000"/>
                </a:solidFill>
                <a:latin typeface="Trebuchet MS" pitchFamily="34" charset="0"/>
                <a:cs typeface="Times New Roman" panose="02020603050405020304" pitchFamily="18" charset="0"/>
              </a:rPr>
              <a:t> </a:t>
            </a:r>
            <a:endParaRPr lang="en-US" sz="1400" b="1" dirty="0">
              <a:solidFill>
                <a:srgbClr val="C00000"/>
              </a:solidFill>
              <a:latin typeface="Trebuchet MS" pitchFamily="34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454" y="2996210"/>
            <a:ext cx="3629899" cy="371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95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3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900" y="400049"/>
            <a:ext cx="4328027" cy="61178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291" y="1140027"/>
            <a:ext cx="3804536" cy="53778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11641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3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866" y="1094570"/>
            <a:ext cx="2076101" cy="3365987"/>
          </a:xfrm>
          <a:prstGeom prst="rect">
            <a:avLst/>
          </a:prstGeom>
        </p:spPr>
      </p:pic>
      <p:pic>
        <p:nvPicPr>
          <p:cNvPr id="3074" name="Picture 2" descr="https://sun9-35.userapi.com/impg/fpF4wgARDkPoWwDapnNQu3_iMPzydqp2QE75Hg/KlFsN_PpdY0.jpg?size=1016x1328&amp;quality=95&amp;sign=296a1bf283cd3a021db40e323ac2f67a&amp;type=album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5833" y="651066"/>
            <a:ext cx="2703314" cy="353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42.userapi.com/impg/8wYJY2kUzApqxzmH7FtwGel_UjEw_ffVADjPZQ/rZzvrYPAEgs.jpg?size=979x790&amp;quality=95&amp;sign=004fe3b78375003bb8b4c9f734c23dc9&amp;type=album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3088" y="499565"/>
            <a:ext cx="3646567" cy="294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9404" y="5649629"/>
            <a:ext cx="3912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8"/>
              </a:rPr>
              <a:t>https://</a:t>
            </a:r>
            <a:r>
              <a:rPr lang="en-US" sz="1400" dirty="0" smtClean="0">
                <a:hlinkClick r:id="rId8"/>
              </a:rPr>
              <a:t>vk.com/public205418818?z=photo-205418818_457244293%2Fwall-205418818_972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1469678" y="27490"/>
            <a:ext cx="6032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Чествование наших ветеранов</a:t>
            </a:r>
          </a:p>
        </p:txBody>
      </p:sp>
      <p:pic>
        <p:nvPicPr>
          <p:cNvPr id="14" name="Picture 2" descr="https://sun9-3.userapi.com/impg/7u-uoLyrOEv47jVj9-gkxu1C3OAPvKSW8PZvnA/NrgTlnbC96E.jpg?size=1024x715&amp;quality=95&amp;sign=aa75e0f80c6473a0119ab87a661616d0&amp;type=album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3088" y="3606359"/>
            <a:ext cx="3675644" cy="256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29404" y="6192705"/>
            <a:ext cx="6233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10"/>
              </a:rPr>
              <a:t>https://</a:t>
            </a:r>
            <a:r>
              <a:rPr lang="en-US" sz="1400" dirty="0" smtClean="0">
                <a:hlinkClick r:id="rId10"/>
              </a:rPr>
              <a:t>vk.com/public205418818?z=photo-205418818_457243120%2Falbum-205418818_00%2Frev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144866" y="4454328"/>
            <a:ext cx="492428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Б</a:t>
            </a:r>
            <a:r>
              <a:rPr lang="ru-RU" sz="1400" b="1" dirty="0" smtClean="0">
                <a:latin typeface="Trebuchet MS" pitchFamily="34" charset="0"/>
                <a:cs typeface="Times New Roman" panose="02020603050405020304" pitchFamily="18" charset="0"/>
              </a:rPr>
              <a:t>лагодарственное письмо Главы МО «</a:t>
            </a:r>
            <a:r>
              <a:rPr lang="ru-RU" sz="1400" b="1" dirty="0" err="1" smtClean="0">
                <a:latin typeface="Trebuchet MS" pitchFamily="34" charset="0"/>
                <a:cs typeface="Times New Roman" panose="02020603050405020304" pitchFamily="18" charset="0"/>
              </a:rPr>
              <a:t>пгт</a:t>
            </a:r>
            <a:r>
              <a:rPr lang="ru-RU" sz="1400" b="1" dirty="0" smtClean="0">
                <a:latin typeface="Trebuchet MS" pitchFamily="34" charset="0"/>
                <a:cs typeface="Times New Roman" panose="02020603050405020304" pitchFamily="18" charset="0"/>
              </a:rPr>
              <a:t>. Камские Поляны»</a:t>
            </a:r>
          </a:p>
          <a:p>
            <a:r>
              <a:rPr lang="ru-RU" sz="1400" b="1" dirty="0" smtClean="0">
                <a:latin typeface="Trebuchet MS" pitchFamily="34" charset="0"/>
                <a:cs typeface="Times New Roman" panose="02020603050405020304" pitchFamily="18" charset="0"/>
              </a:rPr>
              <a:t>Почетная грамота Главы МО «</a:t>
            </a:r>
            <a:r>
              <a:rPr lang="ru-RU" sz="1400" b="1" dirty="0" err="1" smtClean="0">
                <a:latin typeface="Trebuchet MS" pitchFamily="34" charset="0"/>
                <a:cs typeface="Times New Roman" panose="02020603050405020304" pitchFamily="18" charset="0"/>
              </a:rPr>
              <a:t>пгт</a:t>
            </a:r>
            <a:r>
              <a:rPr lang="ru-RU" sz="1400" b="1" dirty="0" smtClean="0">
                <a:latin typeface="Trebuchet MS" pitchFamily="34" charset="0"/>
                <a:cs typeface="Times New Roman" panose="02020603050405020304" pitchFamily="18" charset="0"/>
              </a:rPr>
              <a:t>. Камские Поляны»</a:t>
            </a:r>
          </a:p>
          <a:p>
            <a:r>
              <a:rPr lang="ru-RU" sz="1400" b="1" dirty="0" smtClean="0">
                <a:latin typeface="Trebuchet MS" pitchFamily="34" charset="0"/>
                <a:cs typeface="Times New Roman" panose="02020603050405020304" pitchFamily="18" charset="0"/>
              </a:rPr>
              <a:t>Почетная грамота Главы МО «Нижнекамский муниципальный район»</a:t>
            </a:r>
          </a:p>
        </p:txBody>
      </p:sp>
    </p:spTree>
    <p:extLst>
      <p:ext uri="{BB962C8B-B14F-4D97-AF65-F5344CB8AC3E}">
        <p14:creationId xmlns:p14="http://schemas.microsoft.com/office/powerpoint/2010/main" val="1924809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6146" name="Picture 2" descr="https://sun9-24.userapi.com/impg/mJpFIf5yb3l4qmfAXTN6kE-hKClh7TjKASycjw/qhUARbBJC1U.jpg?size=2560x1527&amp;quality=95&amp;sign=2719e433c264d99488efdf33bde58046&amp;type=album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7126" y="146561"/>
            <a:ext cx="3159577" cy="188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35.userapi.com/impg/N41Vf_XAhsIMVMRbbfGFL_fKwqSSwZKa3N2Isw/r6RZ9It5U5A.jpg?size=1006x1420&amp;quality=95&amp;sign=900357d9334955ed72a373157410a4c1&amp;type=album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0311" y="2172519"/>
            <a:ext cx="2748523" cy="387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sun9-8.userapi.com/impg/l_Rj9Zxj2t0JpRDLrhKe-ikyRqM-wZyXbn097A/bKMQRNIU1PM.jpg?size=1001x1406&amp;quality=95&amp;sign=ebf64059d64183ff8da8a149b9165ea5&amp;type=album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871" y="2172519"/>
            <a:ext cx="2762094" cy="387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sun9-14.userapi.com/impg/-3zNaNZLxSE2nS-N8dJTiPk5HzFuTVTyybjikg/FoXnR6KUfGY.jpg?size=1080x1411&amp;quality=95&amp;sign=7e025a1ce318325b8c4190309062e80c&amp;type=album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7181" y="2172519"/>
            <a:ext cx="2969522" cy="387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296" y="6153550"/>
            <a:ext cx="4511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8"/>
              </a:rPr>
              <a:t>https://</a:t>
            </a:r>
            <a:r>
              <a:rPr lang="en-US" sz="1400" dirty="0" smtClean="0">
                <a:hlinkClick r:id="rId8"/>
              </a:rPr>
              <a:t>vk.com/public205418818?z=photo-205418818_457244186%2Fwall-205418818_924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8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-1029510" y="71689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«В минуты вдохновения!»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выставка творческих работ</a:t>
            </a:r>
          </a:p>
        </p:txBody>
      </p:sp>
    </p:spTree>
    <p:extLst>
      <p:ext uri="{BB962C8B-B14F-4D97-AF65-F5344CB8AC3E}">
        <p14:creationId xmlns:p14="http://schemas.microsoft.com/office/powerpoint/2010/main" val="3412132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2" b="1423"/>
          <a:stretch/>
        </p:blipFill>
        <p:spPr>
          <a:xfrm>
            <a:off x="0" y="17080"/>
            <a:ext cx="9144000" cy="6840920"/>
          </a:xfrm>
          <a:prstGeom prst="rect">
            <a:avLst/>
          </a:prstGeom>
        </p:spPr>
      </p:pic>
      <p:pic>
        <p:nvPicPr>
          <p:cNvPr id="7170" name="Picture 2" descr="https://sun9-17.userapi.com/impg/nzucBduLKXzlC-VylNedTwyJfIXKSw8BfnYdDA/ABu8i64i_TM.jpg?size=1195x960&amp;quality=95&amp;sign=b54f8386b78ddc144bada10daf80f5d8&amp;type=album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347" y="3489485"/>
            <a:ext cx="3821210" cy="306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un9-14.userapi.com/impg/eMKHd3l9Q0OYFbq6Q-rL0fGt76Ia33OcFvhmsw/fgsRvCYW34k.jpg?size=883x632&amp;quality=95&amp;sign=96eac6b3ae31b16ceb4dedf7e691051a&amp;type=album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5958" y="3560010"/>
            <a:ext cx="4388474" cy="314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sun9-6.userapi.com/impg/bTa8Lw0ZSazW-_R9DTGVk_pPgYyeqlqDlHl27A/UnH1WTLFoeU.jpg?size=1183x883&amp;quality=95&amp;sign=db2c5b55c098dcd3efd8d3cf8d72a4f7&amp;type=album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866" y="1140027"/>
            <a:ext cx="3105890" cy="2318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sun9-65.userapi.com/impg/od6Xs55S7v-WH4yvQRbdQWX5rBXlFb8GHzSINA/threSi5mGZw.jpg?size=2560x1193&amp;quality=95&amp;sign=30ac7dcfdf40d82bbbd1715cc61bed77&amp;type=album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0324" y="70561"/>
            <a:ext cx="5494108" cy="256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zags.tatarstan.ru/file/pub/pub_4055981.pn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4866" y="17080"/>
            <a:ext cx="1395177" cy="112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180973" y="2664009"/>
            <a:ext cx="6032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«Кулинарный 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батл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!» 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знатоки кулинарного искусства</a:t>
            </a:r>
          </a:p>
        </p:txBody>
      </p:sp>
    </p:spTree>
    <p:extLst>
      <p:ext uri="{BB962C8B-B14F-4D97-AF65-F5344CB8AC3E}">
        <p14:creationId xmlns:p14="http://schemas.microsoft.com/office/powerpoint/2010/main" val="35473018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691</Words>
  <Application>Microsoft Office PowerPoint</Application>
  <PresentationFormat>Экран (4:3)</PresentationFormat>
  <Paragraphs>128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-apple-system</vt:lpstr>
      <vt:lpstr>Arial</vt:lpstr>
      <vt:lpstr>Calibri</vt:lpstr>
      <vt:lpstr>Calibri Light</vt:lpstr>
      <vt:lpstr>Monotype Corsiva</vt:lpstr>
      <vt:lpstr>Times New Roman</vt:lpstr>
      <vt:lpstr>Trebuchet MS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78</cp:revision>
  <dcterms:created xsi:type="dcterms:W3CDTF">2024-03-23T11:57:35Z</dcterms:created>
  <dcterms:modified xsi:type="dcterms:W3CDTF">2024-08-13T19:04:03Z</dcterms:modified>
</cp:coreProperties>
</file>